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9" r:id="rId6"/>
    <p:sldId id="258" r:id="rId7"/>
    <p:sldId id="263" r:id="rId8"/>
    <p:sldId id="266" r:id="rId9"/>
    <p:sldId id="270" r:id="rId10"/>
    <p:sldId id="268" r:id="rId11"/>
    <p:sldId id="260" r:id="rId12"/>
    <p:sldId id="261" r:id="rId13"/>
    <p:sldId id="267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EDC5-6708-4A21-BA74-C3BA47D8AC7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B3D1-EDBE-4EF4-BA3D-96263A8FD5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81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EDC5-6708-4A21-BA74-C3BA47D8AC7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B3D1-EDBE-4EF4-BA3D-96263A8FD5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14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EDC5-6708-4A21-BA74-C3BA47D8AC7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B3D1-EDBE-4EF4-BA3D-96263A8FD5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02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EDC5-6708-4A21-BA74-C3BA47D8AC7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B3D1-EDBE-4EF4-BA3D-96263A8FD5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10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EDC5-6708-4A21-BA74-C3BA47D8AC7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B3D1-EDBE-4EF4-BA3D-96263A8FD5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60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EDC5-6708-4A21-BA74-C3BA47D8AC7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B3D1-EDBE-4EF4-BA3D-96263A8FD5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84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EDC5-6708-4A21-BA74-C3BA47D8AC7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B3D1-EDBE-4EF4-BA3D-96263A8FD5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68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EDC5-6708-4A21-BA74-C3BA47D8AC7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B3D1-EDBE-4EF4-BA3D-96263A8FD5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1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EDC5-6708-4A21-BA74-C3BA47D8AC7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B3D1-EDBE-4EF4-BA3D-96263A8FD5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7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EDC5-6708-4A21-BA74-C3BA47D8AC7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B3D1-EDBE-4EF4-BA3D-96263A8FD5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4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EDC5-6708-4A21-BA74-C3BA47D8AC7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B3D1-EDBE-4EF4-BA3D-96263A8FD5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1EDC5-6708-4A21-BA74-C3BA47D8AC7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B3D1-EDBE-4EF4-BA3D-96263A8FD5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29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93613"/>
            <a:ext cx="9144000" cy="2387600"/>
          </a:xfrm>
        </p:spPr>
        <p:txBody>
          <a:bodyPr/>
          <a:lstStyle/>
          <a:p>
            <a:r>
              <a:rPr lang="ko-KR" altLang="en-US" dirty="0" smtClean="0"/>
              <a:t>마취통증의학과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598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온화한 </a:t>
            </a:r>
            <a:r>
              <a:rPr lang="ko-KR" altLang="en-US" dirty="0" err="1" smtClean="0"/>
              <a:t>의국</a:t>
            </a:r>
            <a:r>
              <a:rPr lang="ko-KR" altLang="en-US" dirty="0" smtClean="0"/>
              <a:t> 환경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810385"/>
            <a:ext cx="5801784" cy="4351338"/>
          </a:xfr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1841183"/>
            <a:ext cx="576072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8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통증의학 수련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787525"/>
            <a:ext cx="5801784" cy="4351338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40" y="1818323"/>
            <a:ext cx="576072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91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통증의학 수련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6" y="1675289"/>
            <a:ext cx="5801784" cy="4351338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76072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8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통증의학 수련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901825"/>
            <a:ext cx="5801784" cy="4351338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917224"/>
            <a:ext cx="576072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체계적인 교육 과정</a:t>
            </a:r>
            <a:endParaRPr lang="en-US" altLang="ko-KR" dirty="0" smtClean="0"/>
          </a:p>
          <a:p>
            <a:r>
              <a:rPr lang="ko-KR" altLang="en-US" dirty="0" smtClean="0"/>
              <a:t>다양하고 수준 높은 임상 경험</a:t>
            </a:r>
            <a:endParaRPr lang="en-US" altLang="ko-KR" dirty="0" smtClean="0"/>
          </a:p>
          <a:p>
            <a:r>
              <a:rPr lang="ko-KR" altLang="en-US" dirty="0" smtClean="0"/>
              <a:t>온화한 </a:t>
            </a:r>
            <a:r>
              <a:rPr lang="ko-KR" altLang="en-US" dirty="0" err="1" smtClean="0"/>
              <a:t>의국</a:t>
            </a:r>
            <a:r>
              <a:rPr lang="ko-KR" altLang="en-US" dirty="0"/>
              <a:t> </a:t>
            </a:r>
            <a:r>
              <a:rPr lang="ko-KR" altLang="en-US" dirty="0" smtClean="0"/>
              <a:t>환경</a:t>
            </a:r>
            <a:endParaRPr lang="en-US" altLang="ko-KR" dirty="0" smtClean="0"/>
          </a:p>
          <a:p>
            <a:r>
              <a:rPr lang="ko-KR" altLang="en-US" dirty="0" err="1" smtClean="0"/>
              <a:t>통증의학</a:t>
            </a:r>
            <a:r>
              <a:rPr lang="ko-KR" altLang="en-US" dirty="0" smtClean="0"/>
              <a:t> 수련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907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체계적인 교육 과정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0275"/>
            <a:ext cx="5488894" cy="411729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6" y="2100275"/>
            <a:ext cx="5488894" cy="41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9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체계적인 교육 과정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1" y="1900244"/>
            <a:ext cx="5488894" cy="411729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0244"/>
            <a:ext cx="5488894" cy="41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체계적인 교육 과정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1" y="1690688"/>
            <a:ext cx="3291840" cy="438912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95" y="1690688"/>
            <a:ext cx="3291840" cy="43891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69" y="1690688"/>
            <a:ext cx="329184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6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다양하고 수준 높은 임상 경험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72" y="1724104"/>
            <a:ext cx="3239096" cy="431792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74" y="1757085"/>
            <a:ext cx="3188970" cy="425196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4104"/>
            <a:ext cx="3239096" cy="43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4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다양하고 수준 높은 임상 경험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1740377"/>
            <a:ext cx="3263503" cy="4351338"/>
          </a:xfr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r="20728"/>
          <a:stretch/>
        </p:blipFill>
        <p:spPr>
          <a:xfrm>
            <a:off x="7734301" y="1744823"/>
            <a:ext cx="3619499" cy="4323158"/>
          </a:xfrm>
          <a:prstGeom prst="rect">
            <a:avLst/>
          </a:prstGeom>
        </p:spPr>
      </p:pic>
      <p:pic>
        <p:nvPicPr>
          <p:cNvPr id="14" name="내용 개체 틀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0377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다양하고 수준 높은 임상 경험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50" y="1779588"/>
            <a:ext cx="3263503" cy="4351338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779588"/>
            <a:ext cx="3200400" cy="42672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r="19763"/>
          <a:stretch/>
        </p:blipFill>
        <p:spPr>
          <a:xfrm>
            <a:off x="7543403" y="1833246"/>
            <a:ext cx="37719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다양하고 수준 높은 임상 경험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48" y="1690688"/>
            <a:ext cx="3263503" cy="4351338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64" y="1690688"/>
            <a:ext cx="3291840" cy="438912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17" y="1652906"/>
            <a:ext cx="329184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65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52</Words>
  <Application>Microsoft Office PowerPoint</Application>
  <PresentationFormat>사용자 지정</PresentationFormat>
  <Paragraphs>16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마취통증의학과  </vt:lpstr>
      <vt:lpstr>PowerPoint 프레젠테이션</vt:lpstr>
      <vt:lpstr>체계적인 교육 과정</vt:lpstr>
      <vt:lpstr>체계적인 교육 과정</vt:lpstr>
      <vt:lpstr>체계적인 교육 과정</vt:lpstr>
      <vt:lpstr>다양하고 수준 높은 임상 경험</vt:lpstr>
      <vt:lpstr>다양하고 수준 높은 임상 경험</vt:lpstr>
      <vt:lpstr>다양하고 수준 높은 임상 경험</vt:lpstr>
      <vt:lpstr>다양하고 수준 높은 임상 경험</vt:lpstr>
      <vt:lpstr>온화한 의국 환경</vt:lpstr>
      <vt:lpstr>통증의학 수련</vt:lpstr>
      <vt:lpstr>통증의학 수련</vt:lpstr>
      <vt:lpstr>통증의학 수련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마취통증의학과</dc:title>
  <dc:creator>Author</dc:creator>
  <cp:lastModifiedBy>user</cp:lastModifiedBy>
  <cp:revision>19</cp:revision>
  <dcterms:created xsi:type="dcterms:W3CDTF">2021-08-23T03:19:35Z</dcterms:created>
  <dcterms:modified xsi:type="dcterms:W3CDTF">2021-09-29T01:49:23Z</dcterms:modified>
</cp:coreProperties>
</file>